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0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6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3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68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5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3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DE78B-323B-4CEB-91D1-17D0EF14E2D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0DA37-0C3E-4657-910D-98A14E55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2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gif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8" y="4023200"/>
            <a:ext cx="4944073" cy="283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24" y="4023199"/>
            <a:ext cx="4944073" cy="2834801"/>
          </a:xfrm>
          <a:prstGeom prst="rect">
            <a:avLst/>
          </a:prstGeom>
        </p:spPr>
      </p:pic>
      <p:pic>
        <p:nvPicPr>
          <p:cNvPr id="12" name="CPLW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3823" y="0"/>
            <a:ext cx="4944073" cy="2831552"/>
          </a:xfrm>
          <a:prstGeom prst="rect">
            <a:avLst/>
          </a:prstGeom>
        </p:spPr>
      </p:pic>
      <p:pic>
        <p:nvPicPr>
          <p:cNvPr id="13" name="LPLW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1698" y="0"/>
            <a:ext cx="4944074" cy="28315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1698" y="3406334"/>
            <a:ext cx="4944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Linearly Polarized (Symmetric) Leaky-Wave Design</a:t>
            </a:r>
          </a:p>
          <a:p>
            <a:r>
              <a:rPr lang="en-US" sz="1100" dirty="0" smtClean="0"/>
              <a:t>Video     and Gif    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6551250" y="3406334"/>
            <a:ext cx="4944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Circularly Polarized (Symmetric) Leaky-Wave Design</a:t>
            </a:r>
          </a:p>
          <a:p>
            <a:r>
              <a:rPr lang="en-US" sz="1100" dirty="0" smtClean="0"/>
              <a:t>Video     and Gif    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2702053" y="3705076"/>
            <a:ext cx="4944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(Gifs can apparently only be viewed in a slideshow)</a:t>
            </a:r>
            <a:endParaRPr lang="en-US" sz="11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879566" y="3571270"/>
            <a:ext cx="0" cy="215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4812" y="3571270"/>
            <a:ext cx="0" cy="215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040880" y="3617636"/>
            <a:ext cx="0" cy="215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646126" y="3617636"/>
            <a:ext cx="0" cy="215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826036" y="2112584"/>
            <a:ext cx="0" cy="552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834743" y="2112584"/>
            <a:ext cx="496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34446" y="2725783"/>
            <a:ext cx="32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35192" y="1835585"/>
            <a:ext cx="32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09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33</Words>
  <Application>Microsoft Office PowerPoint</Application>
  <PresentationFormat>Widescreen</PresentationFormat>
  <Paragraphs>7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>Florida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Navaneeth  Premkumar</dc:creator>
  <cp:lastModifiedBy>Navaneeth  Premkumar</cp:lastModifiedBy>
  <cp:revision>3</cp:revision>
  <dcterms:created xsi:type="dcterms:W3CDTF">2018-01-19T00:12:41Z</dcterms:created>
  <dcterms:modified xsi:type="dcterms:W3CDTF">2018-01-19T00:32:20Z</dcterms:modified>
</cp:coreProperties>
</file>